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0" r:id="rId2"/>
  </p:sldIdLst>
  <p:sldSz cx="9144000" cy="6858000" type="screen4x3"/>
  <p:notesSz cx="9236075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82E30AB-386F-4C65-B2DB-FD00F63739A9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EBE30D28-9A96-44A2-A082-9B448361B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159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2400" y="0"/>
            <a:ext cx="400208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E9A584-13F1-4AE3-91F2-55B850346E8B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41650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3925" y="3373438"/>
            <a:ext cx="7388225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02088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2400" y="6659563"/>
            <a:ext cx="4002088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52FC6-F3F6-477E-A6C6-85E413A29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224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362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8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7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09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9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39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8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39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55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33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93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6778B-83E9-4708-9B6C-00DBAA329DD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57353-CB0B-4272-A6E4-B7BEBB082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21676" name="ShockwaveFlash1" r:id="rId2" imgW="8610480" imgH="6858000"/>
        </mc:Choice>
        <mc:Fallback>
          <p:control name="ShockwaveFlash1" r:id="rId2" imgW="8610480" imgH="6858000">
            <p:pic>
              <p:nvPicPr>
                <p:cNvPr id="2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228600" y="0"/>
                  <a:ext cx="8610600" cy="6858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51089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Rochester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Burgess, David E</dc:creator>
  <cp:lastModifiedBy>Burgess, David E</cp:lastModifiedBy>
  <cp:revision>225</cp:revision>
  <cp:lastPrinted>2015-07-14T15:46:46Z</cp:lastPrinted>
  <dcterms:created xsi:type="dcterms:W3CDTF">2014-10-11T20:31:48Z</dcterms:created>
  <dcterms:modified xsi:type="dcterms:W3CDTF">2020-12-07T15:39:52Z</dcterms:modified>
</cp:coreProperties>
</file>